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4"/>
  </p:notesMasterIdLst>
  <p:handoutMasterIdLst>
    <p:handoutMasterId r:id="rId15"/>
  </p:handoutMasterIdLst>
  <p:sldIdLst>
    <p:sldId id="295" r:id="rId2"/>
    <p:sldId id="290" r:id="rId3"/>
    <p:sldId id="292" r:id="rId4"/>
    <p:sldId id="294" r:id="rId5"/>
    <p:sldId id="291" r:id="rId6"/>
    <p:sldId id="296" r:id="rId7"/>
    <p:sldId id="297" r:id="rId8"/>
    <p:sldId id="298" r:id="rId9"/>
    <p:sldId id="299" r:id="rId10"/>
    <p:sldId id="300" r:id="rId11"/>
    <p:sldId id="301" r:id="rId12"/>
    <p:sldId id="30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292C48"/>
    <a:srgbClr val="2C2D39"/>
    <a:srgbClr val="242630"/>
    <a:srgbClr val="2A1F43"/>
    <a:srgbClr val="0C1B43"/>
    <a:srgbClr val="000000"/>
    <a:srgbClr val="1D2225"/>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355C57-E853-4847-84BE-F09C204C816C}" v="50" dt="2025-08-31T19:29:29.270"/>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1" autoAdjust="0"/>
    <p:restoredTop sz="79608" autoAdjust="0"/>
  </p:normalViewPr>
  <p:slideViewPr>
    <p:cSldViewPr snapToGrid="0" snapToObjects="1">
      <p:cViewPr varScale="1">
        <p:scale>
          <a:sx n="60" d="100"/>
          <a:sy n="60" d="100"/>
        </p:scale>
        <p:origin x="158" y="667"/>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iran S" userId="3f14f2f9daf088f0" providerId="LiveId" clId="{CA355C57-E853-4847-84BE-F09C204C816C}"/>
    <pc:docChg chg="undo redo custSel addSld delSld modSld sldOrd">
      <pc:chgData name="Chandiran S" userId="3f14f2f9daf088f0" providerId="LiveId" clId="{CA355C57-E853-4847-84BE-F09C204C816C}" dt="2025-08-31T19:34:03.699" v="798" actId="1076"/>
      <pc:docMkLst>
        <pc:docMk/>
      </pc:docMkLst>
      <pc:sldChg chg="modSp mod">
        <pc:chgData name="Chandiran S" userId="3f14f2f9daf088f0" providerId="LiveId" clId="{CA355C57-E853-4847-84BE-F09C204C816C}" dt="2025-08-31T18:32:26.032" v="231" actId="2711"/>
        <pc:sldMkLst>
          <pc:docMk/>
          <pc:sldMk cId="2076961989" sldId="291"/>
        </pc:sldMkLst>
        <pc:spChg chg="mod">
          <ac:chgData name="Chandiran S" userId="3f14f2f9daf088f0" providerId="LiveId" clId="{CA355C57-E853-4847-84BE-F09C204C816C}" dt="2025-08-31T18:32:26.032" v="231" actId="2711"/>
          <ac:spMkLst>
            <pc:docMk/>
            <pc:sldMk cId="2076961989" sldId="291"/>
            <ac:spMk id="15" creationId="{919ADAFC-DC1D-4249-B968-F885B35940C9}"/>
          </ac:spMkLst>
        </pc:spChg>
      </pc:sldChg>
      <pc:sldChg chg="modSp mod">
        <pc:chgData name="Chandiran S" userId="3f14f2f9daf088f0" providerId="LiveId" clId="{CA355C57-E853-4847-84BE-F09C204C816C}" dt="2025-08-31T18:54:22.442" v="508" actId="1076"/>
        <pc:sldMkLst>
          <pc:docMk/>
          <pc:sldMk cId="328354810" sldId="292"/>
        </pc:sldMkLst>
        <pc:spChg chg="mod">
          <ac:chgData name="Chandiran S" userId="3f14f2f9daf088f0" providerId="LiveId" clId="{CA355C57-E853-4847-84BE-F09C204C816C}" dt="2025-08-31T18:53:29.171" v="505" actId="12"/>
          <ac:spMkLst>
            <pc:docMk/>
            <pc:sldMk cId="328354810" sldId="292"/>
            <ac:spMk id="2" creationId="{2C9D7483-44AE-2EBB-44DC-D7E605E03553}"/>
          </ac:spMkLst>
        </pc:spChg>
        <pc:spChg chg="mod">
          <ac:chgData name="Chandiran S" userId="3f14f2f9daf088f0" providerId="LiveId" clId="{CA355C57-E853-4847-84BE-F09C204C816C}" dt="2025-08-31T18:54:22.442" v="508" actId="1076"/>
          <ac:spMkLst>
            <pc:docMk/>
            <pc:sldMk cId="328354810" sldId="292"/>
            <ac:spMk id="4" creationId="{B240C019-6C87-414B-01B5-F4499CA3479E}"/>
          </ac:spMkLst>
        </pc:spChg>
        <pc:picChg chg="mod">
          <ac:chgData name="Chandiran S" userId="3f14f2f9daf088f0" providerId="LiveId" clId="{CA355C57-E853-4847-84BE-F09C204C816C}" dt="2025-08-31T18:12:20.708" v="1" actId="14100"/>
          <ac:picMkLst>
            <pc:docMk/>
            <pc:sldMk cId="328354810" sldId="292"/>
            <ac:picMk id="29" creationId="{4030AF8A-8228-F343-BEC1-75F9E008905F}"/>
          </ac:picMkLst>
        </pc:picChg>
      </pc:sldChg>
      <pc:sldChg chg="modSp mod">
        <pc:chgData name="Chandiran S" userId="3f14f2f9daf088f0" providerId="LiveId" clId="{CA355C57-E853-4847-84BE-F09C204C816C}" dt="2025-08-31T19:34:03.699" v="798" actId="1076"/>
        <pc:sldMkLst>
          <pc:docMk/>
          <pc:sldMk cId="9404460" sldId="294"/>
        </pc:sldMkLst>
        <pc:spChg chg="mod">
          <ac:chgData name="Chandiran S" userId="3f14f2f9daf088f0" providerId="LiveId" clId="{CA355C57-E853-4847-84BE-F09C204C816C}" dt="2025-08-31T19:34:03.699" v="798" actId="1076"/>
          <ac:spMkLst>
            <pc:docMk/>
            <pc:sldMk cId="9404460" sldId="294"/>
            <ac:spMk id="7" creationId="{705E228E-A0A0-BDDE-C4CC-E2E4C5A8EA48}"/>
          </ac:spMkLst>
        </pc:spChg>
        <pc:picChg chg="mod">
          <ac:chgData name="Chandiran S" userId="3f14f2f9daf088f0" providerId="LiveId" clId="{CA355C57-E853-4847-84BE-F09C204C816C}" dt="2025-08-31T19:33:34.326" v="795" actId="1076"/>
          <ac:picMkLst>
            <pc:docMk/>
            <pc:sldMk cId="9404460" sldId="294"/>
            <ac:picMk id="9" creationId="{B2DE8458-290E-F74E-88EF-CC9B0D6267A1}"/>
          </ac:picMkLst>
        </pc:picChg>
      </pc:sldChg>
      <pc:sldChg chg="modSp mod">
        <pc:chgData name="Chandiran S" userId="3f14f2f9daf088f0" providerId="LiveId" clId="{CA355C57-E853-4847-84BE-F09C204C816C}" dt="2025-08-31T19:33:25.937" v="794" actId="1076"/>
        <pc:sldMkLst>
          <pc:docMk/>
          <pc:sldMk cId="4278701213" sldId="295"/>
        </pc:sldMkLst>
        <pc:spChg chg="mod">
          <ac:chgData name="Chandiran S" userId="3f14f2f9daf088f0" providerId="LiveId" clId="{CA355C57-E853-4847-84BE-F09C204C816C}" dt="2025-08-31T19:33:06.387" v="793" actId="20577"/>
          <ac:spMkLst>
            <pc:docMk/>
            <pc:sldMk cId="4278701213" sldId="295"/>
            <ac:spMk id="2" creationId="{DE580EF5-E7D4-7AD9-2154-0E81E95ED703}"/>
          </ac:spMkLst>
        </pc:spChg>
        <pc:spChg chg="mod">
          <ac:chgData name="Chandiran S" userId="3f14f2f9daf088f0" providerId="LiveId" clId="{CA355C57-E853-4847-84BE-F09C204C816C}" dt="2025-08-31T19:32:13.790" v="772" actId="14100"/>
          <ac:spMkLst>
            <pc:docMk/>
            <pc:sldMk cId="4278701213" sldId="295"/>
            <ac:spMk id="22" creationId="{DE2D9A8A-5247-6D44-AA02-758207AE1A11}"/>
          </ac:spMkLst>
        </pc:spChg>
        <pc:picChg chg="mod">
          <ac:chgData name="Chandiran S" userId="3f14f2f9daf088f0" providerId="LiveId" clId="{CA355C57-E853-4847-84BE-F09C204C816C}" dt="2025-08-31T19:33:25.937" v="794" actId="1076"/>
          <ac:picMkLst>
            <pc:docMk/>
            <pc:sldMk cId="4278701213" sldId="295"/>
            <ac:picMk id="13" creationId="{4D6F1B91-622D-D14D-A2EE-5B2A56BAC075}"/>
          </ac:picMkLst>
        </pc:picChg>
      </pc:sldChg>
      <pc:sldChg chg="modSp mod">
        <pc:chgData name="Chandiran S" userId="3f14f2f9daf088f0" providerId="LiveId" clId="{CA355C57-E853-4847-84BE-F09C204C816C}" dt="2025-08-31T18:50:39.924" v="467" actId="1076"/>
        <pc:sldMkLst>
          <pc:docMk/>
          <pc:sldMk cId="3928365769" sldId="296"/>
        </pc:sldMkLst>
        <pc:spChg chg="mod">
          <ac:chgData name="Chandiran S" userId="3f14f2f9daf088f0" providerId="LiveId" clId="{CA355C57-E853-4847-84BE-F09C204C816C}" dt="2025-08-31T18:50:39.924" v="467" actId="1076"/>
          <ac:spMkLst>
            <pc:docMk/>
            <pc:sldMk cId="3928365769" sldId="296"/>
            <ac:spMk id="2" creationId="{C7CB6C32-A61A-4511-A893-C906C3EB842B}"/>
          </ac:spMkLst>
        </pc:spChg>
        <pc:spChg chg="mod">
          <ac:chgData name="Chandiran S" userId="3f14f2f9daf088f0" providerId="LiveId" clId="{CA355C57-E853-4847-84BE-F09C204C816C}" dt="2025-08-31T18:34:13.689" v="239" actId="14100"/>
          <ac:spMkLst>
            <pc:docMk/>
            <pc:sldMk cId="3928365769" sldId="296"/>
            <ac:spMk id="5" creationId="{49722463-2DBE-9F01-45FD-F74AFBCEAFA0}"/>
          </ac:spMkLst>
        </pc:spChg>
      </pc:sldChg>
      <pc:sldChg chg="addSp delSp modSp new add del mod">
        <pc:chgData name="Chandiran S" userId="3f14f2f9daf088f0" providerId="LiveId" clId="{CA355C57-E853-4847-84BE-F09C204C816C}" dt="2025-08-31T18:16:33.428" v="26" actId="680"/>
        <pc:sldMkLst>
          <pc:docMk/>
          <pc:sldMk cId="1159331012" sldId="297"/>
        </pc:sldMkLst>
        <pc:spChg chg="add del mod">
          <ac:chgData name="Chandiran S" userId="3f14f2f9daf088f0" providerId="LiveId" clId="{CA355C57-E853-4847-84BE-F09C204C816C}" dt="2025-08-31T18:15:16.027" v="12"/>
          <ac:spMkLst>
            <pc:docMk/>
            <pc:sldMk cId="1159331012" sldId="297"/>
            <ac:spMk id="3" creationId="{4B80DD68-732E-A422-A43C-D83C88264509}"/>
          </ac:spMkLst>
        </pc:spChg>
        <pc:spChg chg="add">
          <ac:chgData name="Chandiran S" userId="3f14f2f9daf088f0" providerId="LiveId" clId="{CA355C57-E853-4847-84BE-F09C204C816C}" dt="2025-08-31T18:15:09.322" v="11"/>
          <ac:spMkLst>
            <pc:docMk/>
            <pc:sldMk cId="1159331012" sldId="297"/>
            <ac:spMk id="5" creationId="{566D4151-0616-C5E0-7215-986E3A50053F}"/>
          </ac:spMkLst>
        </pc:spChg>
        <pc:spChg chg="add mod">
          <ac:chgData name="Chandiran S" userId="3f14f2f9daf088f0" providerId="LiveId" clId="{CA355C57-E853-4847-84BE-F09C204C816C}" dt="2025-08-31T18:16:18.775" v="23" actId="368"/>
          <ac:spMkLst>
            <pc:docMk/>
            <pc:sldMk cId="1159331012" sldId="297"/>
            <ac:spMk id="7" creationId="{05CC697E-F3A9-0C35-FC02-BF0230AE6C62}"/>
          </ac:spMkLst>
        </pc:spChg>
        <pc:graphicFrameChg chg="add mod">
          <ac:chgData name="Chandiran S" userId="3f14f2f9daf088f0" providerId="LiveId" clId="{CA355C57-E853-4847-84BE-F09C204C816C}" dt="2025-08-31T18:15:16.027" v="12"/>
          <ac:graphicFrameMkLst>
            <pc:docMk/>
            <pc:sldMk cId="1159331012" sldId="297"/>
            <ac:graphicFrameMk id="4" creationId="{D68B49B4-A95B-A719-E774-777DF3DE6A7D}"/>
          </ac:graphicFrameMkLst>
        </pc:graphicFrameChg>
        <pc:graphicFrameChg chg="add mod">
          <ac:chgData name="Chandiran S" userId="3f14f2f9daf088f0" providerId="LiveId" clId="{CA355C57-E853-4847-84BE-F09C204C816C}" dt="2025-08-31T18:16:19.626" v="25" actId="14100"/>
          <ac:graphicFrameMkLst>
            <pc:docMk/>
            <pc:sldMk cId="1159331012" sldId="297"/>
            <ac:graphicFrameMk id="6" creationId="{A144A9B6-EA7C-0E08-F5D8-BA8EABF19A61}"/>
          </ac:graphicFrameMkLst>
        </pc:graphicFrameChg>
      </pc:sldChg>
      <pc:sldChg chg="addSp delSp modSp new mod">
        <pc:chgData name="Chandiran S" userId="3f14f2f9daf088f0" providerId="LiveId" clId="{CA355C57-E853-4847-84BE-F09C204C816C}" dt="2025-08-31T18:47:56.002" v="400" actId="1076"/>
        <pc:sldMkLst>
          <pc:docMk/>
          <pc:sldMk cId="3157498462" sldId="297"/>
        </pc:sldMkLst>
        <pc:spChg chg="mod">
          <ac:chgData name="Chandiran S" userId="3f14f2f9daf088f0" providerId="LiveId" clId="{CA355C57-E853-4847-84BE-F09C204C816C}" dt="2025-08-31T18:47:56.002" v="400" actId="1076"/>
          <ac:spMkLst>
            <pc:docMk/>
            <pc:sldMk cId="3157498462" sldId="297"/>
            <ac:spMk id="2" creationId="{9976E28A-E6B1-F311-C2CB-B41B8E4F680D}"/>
          </ac:spMkLst>
        </pc:spChg>
        <pc:spChg chg="del">
          <ac:chgData name="Chandiran S" userId="3f14f2f9daf088f0" providerId="LiveId" clId="{CA355C57-E853-4847-84BE-F09C204C816C}" dt="2025-08-31T18:16:51.999" v="28" actId="34307"/>
          <ac:spMkLst>
            <pc:docMk/>
            <pc:sldMk cId="3157498462" sldId="297"/>
            <ac:spMk id="3" creationId="{E38C25EF-4CFE-45DF-4451-296B27074215}"/>
          </ac:spMkLst>
        </pc:spChg>
        <pc:spChg chg="add del mod">
          <ac:chgData name="Chandiran S" userId="3f14f2f9daf088f0" providerId="LiveId" clId="{CA355C57-E853-4847-84BE-F09C204C816C}" dt="2025-08-31T18:17:56.941" v="32" actId="478"/>
          <ac:spMkLst>
            <pc:docMk/>
            <pc:sldMk cId="3157498462" sldId="297"/>
            <ac:spMk id="6" creationId="{92F63886-948B-472B-1EA3-62073BBC721D}"/>
          </ac:spMkLst>
        </pc:spChg>
        <pc:spChg chg="add del mod">
          <ac:chgData name="Chandiran S" userId="3f14f2f9daf088f0" providerId="LiveId" clId="{CA355C57-E853-4847-84BE-F09C204C816C}" dt="2025-08-31T18:19:05.293" v="70"/>
          <ac:spMkLst>
            <pc:docMk/>
            <pc:sldMk cId="3157498462" sldId="297"/>
            <ac:spMk id="8" creationId="{4CA50979-28C0-66BD-339F-F96D75F5B58A}"/>
          </ac:spMkLst>
        </pc:spChg>
        <pc:spChg chg="add mod">
          <ac:chgData name="Chandiran S" userId="3f14f2f9daf088f0" providerId="LiveId" clId="{CA355C57-E853-4847-84BE-F09C204C816C}" dt="2025-08-31T18:34:47.638" v="241" actId="2711"/>
          <ac:spMkLst>
            <pc:docMk/>
            <pc:sldMk cId="3157498462" sldId="297"/>
            <ac:spMk id="10" creationId="{77737974-97C7-9170-1B2A-6BAB96B10E01}"/>
          </ac:spMkLst>
        </pc:spChg>
        <pc:graphicFrameChg chg="add del mod modGraphic">
          <ac:chgData name="Chandiran S" userId="3f14f2f9daf088f0" providerId="LiveId" clId="{CA355C57-E853-4847-84BE-F09C204C816C}" dt="2025-08-31T18:20:37.548" v="102" actId="21"/>
          <ac:graphicFrameMkLst>
            <pc:docMk/>
            <pc:sldMk cId="3157498462" sldId="297"/>
            <ac:graphicFrameMk id="9" creationId="{EB610EE6-DC06-663F-A056-417A202F9E4A}"/>
          </ac:graphicFrameMkLst>
        </pc:graphicFrameChg>
        <pc:picChg chg="add del mod ord">
          <ac:chgData name="Chandiran S" userId="3f14f2f9daf088f0" providerId="LiveId" clId="{CA355C57-E853-4847-84BE-F09C204C816C}" dt="2025-08-31T18:16:55.950" v="29" actId="21"/>
          <ac:picMkLst>
            <pc:docMk/>
            <pc:sldMk cId="3157498462" sldId="297"/>
            <ac:picMk id="4" creationId="{890C9D8C-7178-29FE-0972-7BEA86B4D62E}"/>
          </ac:picMkLst>
        </pc:picChg>
        <pc:picChg chg="add mod">
          <ac:chgData name="Chandiran S" userId="3f14f2f9daf088f0" providerId="LiveId" clId="{CA355C57-E853-4847-84BE-F09C204C816C}" dt="2025-08-31T18:17:08.337" v="31"/>
          <ac:picMkLst>
            <pc:docMk/>
            <pc:sldMk cId="3157498462" sldId="297"/>
            <ac:picMk id="7" creationId="{890C9D8C-7178-29FE-0972-7BEA86B4D62E}"/>
          </ac:picMkLst>
        </pc:picChg>
      </pc:sldChg>
      <pc:sldChg chg="addSp delSp modSp new mod">
        <pc:chgData name="Chandiran S" userId="3f14f2f9daf088f0" providerId="LiveId" clId="{CA355C57-E853-4847-84BE-F09C204C816C}" dt="2025-08-31T18:47:46.984" v="399" actId="1076"/>
        <pc:sldMkLst>
          <pc:docMk/>
          <pc:sldMk cId="2618229739" sldId="298"/>
        </pc:sldMkLst>
        <pc:spChg chg="mod">
          <ac:chgData name="Chandiran S" userId="3f14f2f9daf088f0" providerId="LiveId" clId="{CA355C57-E853-4847-84BE-F09C204C816C}" dt="2025-08-31T18:47:46.984" v="399" actId="1076"/>
          <ac:spMkLst>
            <pc:docMk/>
            <pc:sldMk cId="2618229739" sldId="298"/>
            <ac:spMk id="2" creationId="{22ACE709-1E0B-61DC-082D-F9385E8517C0}"/>
          </ac:spMkLst>
        </pc:spChg>
        <pc:spChg chg="del">
          <ac:chgData name="Chandiran S" userId="3f14f2f9daf088f0" providerId="LiveId" clId="{CA355C57-E853-4847-84BE-F09C204C816C}" dt="2025-08-31T18:22:29.762" v="111" actId="21"/>
          <ac:spMkLst>
            <pc:docMk/>
            <pc:sldMk cId="2618229739" sldId="298"/>
            <ac:spMk id="3" creationId="{5F1868E0-83B9-5D85-E784-42E5CB81561F}"/>
          </ac:spMkLst>
        </pc:spChg>
        <pc:spChg chg="add del mod">
          <ac:chgData name="Chandiran S" userId="3f14f2f9daf088f0" providerId="LiveId" clId="{CA355C57-E853-4847-84BE-F09C204C816C}" dt="2025-08-31T18:22:39.499" v="113" actId="21"/>
          <ac:spMkLst>
            <pc:docMk/>
            <pc:sldMk cId="2618229739" sldId="298"/>
            <ac:spMk id="4" creationId="{901288DC-A835-7A8E-AB94-92DD5A05393A}"/>
          </ac:spMkLst>
        </pc:spChg>
        <pc:spChg chg="add del mod">
          <ac:chgData name="Chandiran S" userId="3f14f2f9daf088f0" providerId="LiveId" clId="{CA355C57-E853-4847-84BE-F09C204C816C}" dt="2025-08-31T18:25:27.126" v="188"/>
          <ac:spMkLst>
            <pc:docMk/>
            <pc:sldMk cId="2618229739" sldId="298"/>
            <ac:spMk id="5" creationId="{6993BB4D-B601-FFA1-0ADD-5E4EDA496BEC}"/>
          </ac:spMkLst>
        </pc:spChg>
        <pc:spChg chg="add mod">
          <ac:chgData name="Chandiran S" userId="3f14f2f9daf088f0" providerId="LiveId" clId="{CA355C57-E853-4847-84BE-F09C204C816C}" dt="2025-08-31T18:35:14.266" v="243" actId="2711"/>
          <ac:spMkLst>
            <pc:docMk/>
            <pc:sldMk cId="2618229739" sldId="298"/>
            <ac:spMk id="6" creationId="{FCED2328-2144-6F35-4136-9D10B59EFD64}"/>
          </ac:spMkLst>
        </pc:spChg>
      </pc:sldChg>
      <pc:sldChg chg="addSp delSp modSp new mod">
        <pc:chgData name="Chandiran S" userId="3f14f2f9daf088f0" providerId="LiveId" clId="{CA355C57-E853-4847-84BE-F09C204C816C}" dt="2025-08-31T18:47:29.050" v="397" actId="20577"/>
        <pc:sldMkLst>
          <pc:docMk/>
          <pc:sldMk cId="829947163" sldId="299"/>
        </pc:sldMkLst>
        <pc:spChg chg="mod">
          <ac:chgData name="Chandiran S" userId="3f14f2f9daf088f0" providerId="LiveId" clId="{CA355C57-E853-4847-84BE-F09C204C816C}" dt="2025-08-31T18:40:04.581" v="277" actId="20577"/>
          <ac:spMkLst>
            <pc:docMk/>
            <pc:sldMk cId="829947163" sldId="299"/>
            <ac:spMk id="2" creationId="{2CE92D68-B9CA-5048-C24D-DE72F5DC6592}"/>
          </ac:spMkLst>
        </pc:spChg>
        <pc:spChg chg="del">
          <ac:chgData name="Chandiran S" userId="3f14f2f9daf088f0" providerId="LiveId" clId="{CA355C57-E853-4847-84BE-F09C204C816C}" dt="2025-08-31T18:39:11.048" v="245" actId="478"/>
          <ac:spMkLst>
            <pc:docMk/>
            <pc:sldMk cId="829947163" sldId="299"/>
            <ac:spMk id="3" creationId="{1FDA067C-DD80-4F48-DB19-0815855F4796}"/>
          </ac:spMkLst>
        </pc:spChg>
        <pc:spChg chg="add mod">
          <ac:chgData name="Chandiran S" userId="3f14f2f9daf088f0" providerId="LiveId" clId="{CA355C57-E853-4847-84BE-F09C204C816C}" dt="2025-08-31T18:47:29.050" v="397" actId="20577"/>
          <ac:spMkLst>
            <pc:docMk/>
            <pc:sldMk cId="829947163" sldId="299"/>
            <ac:spMk id="4" creationId="{601B07AF-E702-10A6-BA8F-734D970FA2FB}"/>
          </ac:spMkLst>
        </pc:spChg>
      </pc:sldChg>
      <pc:sldChg chg="addSp delSp modSp new mod">
        <pc:chgData name="Chandiran S" userId="3f14f2f9daf088f0" providerId="LiveId" clId="{CA355C57-E853-4847-84BE-F09C204C816C}" dt="2025-08-31T19:17:20.738" v="670" actId="14100"/>
        <pc:sldMkLst>
          <pc:docMk/>
          <pc:sldMk cId="3673848581" sldId="300"/>
        </pc:sldMkLst>
        <pc:spChg chg="mod">
          <ac:chgData name="Chandiran S" userId="3f14f2f9daf088f0" providerId="LiveId" clId="{CA355C57-E853-4847-84BE-F09C204C816C}" dt="2025-08-31T19:17:04.536" v="668" actId="20577"/>
          <ac:spMkLst>
            <pc:docMk/>
            <pc:sldMk cId="3673848581" sldId="300"/>
            <ac:spMk id="2" creationId="{B88B0990-5DC5-468F-CB27-54282F409B45}"/>
          </ac:spMkLst>
        </pc:spChg>
        <pc:spChg chg="del">
          <ac:chgData name="Chandiran S" userId="3f14f2f9daf088f0" providerId="LiveId" clId="{CA355C57-E853-4847-84BE-F09C204C816C}" dt="2025-08-31T19:15:33.573" v="636" actId="931"/>
          <ac:spMkLst>
            <pc:docMk/>
            <pc:sldMk cId="3673848581" sldId="300"/>
            <ac:spMk id="3" creationId="{253A9A1C-5260-51F9-AA66-D6590957409A}"/>
          </ac:spMkLst>
        </pc:spChg>
        <pc:picChg chg="add mod">
          <ac:chgData name="Chandiran S" userId="3f14f2f9daf088f0" providerId="LiveId" clId="{CA355C57-E853-4847-84BE-F09C204C816C}" dt="2025-08-31T19:17:20.738" v="670" actId="14100"/>
          <ac:picMkLst>
            <pc:docMk/>
            <pc:sldMk cId="3673848581" sldId="300"/>
            <ac:picMk id="5" creationId="{C50474A3-BC60-2490-5E88-B2763148AE6A}"/>
          </ac:picMkLst>
        </pc:picChg>
      </pc:sldChg>
      <pc:sldChg chg="addSp delSp modSp new del mod ord">
        <pc:chgData name="Chandiran S" userId="3f14f2f9daf088f0" providerId="LiveId" clId="{CA355C57-E853-4847-84BE-F09C204C816C}" dt="2025-08-31T19:14:50.755" v="634" actId="47"/>
        <pc:sldMkLst>
          <pc:docMk/>
          <pc:sldMk cId="3966550926" sldId="300"/>
        </pc:sldMkLst>
        <pc:spChg chg="add del mod">
          <ac:chgData name="Chandiran S" userId="3f14f2f9daf088f0" providerId="LiveId" clId="{CA355C57-E853-4847-84BE-F09C204C816C}" dt="2025-08-31T19:00:35.152" v="537"/>
          <ac:spMkLst>
            <pc:docMk/>
            <pc:sldMk cId="3966550926" sldId="300"/>
            <ac:spMk id="3" creationId="{3EB53F2D-38FB-92EC-E737-17E63D088725}"/>
          </ac:spMkLst>
        </pc:spChg>
        <pc:spChg chg="del">
          <ac:chgData name="Chandiran S" userId="3f14f2f9daf088f0" providerId="LiveId" clId="{CA355C57-E853-4847-84BE-F09C204C816C}" dt="2025-08-31T18:54:50.859" v="510" actId="21"/>
          <ac:spMkLst>
            <pc:docMk/>
            <pc:sldMk cId="3966550926" sldId="300"/>
            <ac:spMk id="4" creationId="{8B4CBE28-3667-5079-BE7F-3F03921D10E7}"/>
          </ac:spMkLst>
        </pc:spChg>
        <pc:spChg chg="add del mod">
          <ac:chgData name="Chandiran S" userId="3f14f2f9daf088f0" providerId="LiveId" clId="{CA355C57-E853-4847-84BE-F09C204C816C}" dt="2025-08-31T19:14:40.316" v="632"/>
          <ac:spMkLst>
            <pc:docMk/>
            <pc:sldMk cId="3966550926" sldId="300"/>
            <ac:spMk id="4" creationId="{B180D34F-DB00-853D-18B5-13B4C469B284}"/>
          </ac:spMkLst>
        </pc:spChg>
        <pc:spChg chg="add del mod">
          <ac:chgData name="Chandiran S" userId="3f14f2f9daf088f0" providerId="LiveId" clId="{CA355C57-E853-4847-84BE-F09C204C816C}" dt="2025-08-31T19:00:37.285" v="538"/>
          <ac:spMkLst>
            <pc:docMk/>
            <pc:sldMk cId="3966550926" sldId="300"/>
            <ac:spMk id="7" creationId="{8B4CBE28-3667-5079-BE7F-3F03921D10E7}"/>
          </ac:spMkLst>
        </pc:spChg>
        <pc:spChg chg="add del mod">
          <ac:chgData name="Chandiran S" userId="3f14f2f9daf088f0" providerId="LiveId" clId="{CA355C57-E853-4847-84BE-F09C204C816C}" dt="2025-08-31T19:02:25.183" v="539" actId="931"/>
          <ac:spMkLst>
            <pc:docMk/>
            <pc:sldMk cId="3966550926" sldId="300"/>
            <ac:spMk id="8" creationId="{0350E584-7CA1-AFFF-4C87-5817D8822E82}"/>
          </ac:spMkLst>
        </pc:spChg>
        <pc:spChg chg="add del mod">
          <ac:chgData name="Chandiran S" userId="3f14f2f9daf088f0" providerId="LiveId" clId="{CA355C57-E853-4847-84BE-F09C204C816C}" dt="2025-08-31T19:06:26.864" v="607" actId="931"/>
          <ac:spMkLst>
            <pc:docMk/>
            <pc:sldMk cId="3966550926" sldId="300"/>
            <ac:spMk id="12" creationId="{01203608-2384-672D-A5B7-7C1F0DFEB081}"/>
          </ac:spMkLst>
        </pc:spChg>
        <pc:spChg chg="add del mod">
          <ac:chgData name="Chandiran S" userId="3f14f2f9daf088f0" providerId="LiveId" clId="{CA355C57-E853-4847-84BE-F09C204C816C}" dt="2025-08-31T19:07:01.182" v="617" actId="931"/>
          <ac:spMkLst>
            <pc:docMk/>
            <pc:sldMk cId="3966550926" sldId="300"/>
            <ac:spMk id="16" creationId="{1A391702-E565-B256-DA31-BFA12D87C53B}"/>
          </ac:spMkLst>
        </pc:spChg>
        <pc:picChg chg="add mod">
          <ac:chgData name="Chandiran S" userId="3f14f2f9daf088f0" providerId="LiveId" clId="{CA355C57-E853-4847-84BE-F09C204C816C}" dt="2025-08-31T19:14:40.316" v="632"/>
          <ac:picMkLst>
            <pc:docMk/>
            <pc:sldMk cId="3966550926" sldId="300"/>
            <ac:picMk id="5" creationId="{AD777484-E7EE-2065-6D55-5D80865D2E41}"/>
          </ac:picMkLst>
        </pc:picChg>
        <pc:picChg chg="add mod">
          <ac:chgData name="Chandiran S" userId="3f14f2f9daf088f0" providerId="LiveId" clId="{CA355C57-E853-4847-84BE-F09C204C816C}" dt="2025-08-31T18:58:02.454" v="533" actId="931"/>
          <ac:picMkLst>
            <pc:docMk/>
            <pc:sldMk cId="3966550926" sldId="300"/>
            <ac:picMk id="6" creationId="{5833E8F7-6928-658A-ABA7-81D4EB5917E0}"/>
          </ac:picMkLst>
        </pc:picChg>
        <pc:picChg chg="add mod">
          <ac:chgData name="Chandiran S" userId="3f14f2f9daf088f0" providerId="LiveId" clId="{CA355C57-E853-4847-84BE-F09C204C816C}" dt="2025-08-31T19:14:42.470" v="633"/>
          <ac:picMkLst>
            <pc:docMk/>
            <pc:sldMk cId="3966550926" sldId="300"/>
            <ac:picMk id="6" creationId="{A2D2C2D3-7BC6-E661-682F-52343AF92EE0}"/>
          </ac:picMkLst>
        </pc:picChg>
        <pc:picChg chg="add del mod">
          <ac:chgData name="Chandiran S" userId="3f14f2f9daf088f0" providerId="LiveId" clId="{CA355C57-E853-4847-84BE-F09C204C816C}" dt="2025-08-31T19:05:44.794" v="606" actId="21"/>
          <ac:picMkLst>
            <pc:docMk/>
            <pc:sldMk cId="3966550926" sldId="300"/>
            <ac:picMk id="10" creationId="{79DAF7BA-C928-24F3-BCD2-F8D6D417437A}"/>
          </ac:picMkLst>
        </pc:picChg>
        <pc:picChg chg="add del mod">
          <ac:chgData name="Chandiran S" userId="3f14f2f9daf088f0" providerId="LiveId" clId="{CA355C57-E853-4847-84BE-F09C204C816C}" dt="2025-08-31T19:06:47.080" v="613" actId="478"/>
          <ac:picMkLst>
            <pc:docMk/>
            <pc:sldMk cId="3966550926" sldId="300"/>
            <ac:picMk id="14" creationId="{1144D92E-57C8-6ABF-1BB5-8F3390D9A695}"/>
          </ac:picMkLst>
        </pc:picChg>
        <pc:picChg chg="add del mod">
          <ac:chgData name="Chandiran S" userId="3f14f2f9daf088f0" providerId="LiveId" clId="{CA355C57-E853-4847-84BE-F09C204C816C}" dt="2025-08-31T19:14:26.987" v="629" actId="21"/>
          <ac:picMkLst>
            <pc:docMk/>
            <pc:sldMk cId="3966550926" sldId="300"/>
            <ac:picMk id="18" creationId="{AD777484-E7EE-2065-6D55-5D80865D2E41}"/>
          </ac:picMkLst>
        </pc:picChg>
      </pc:sldChg>
      <pc:sldChg chg="addSp delSp modSp new mod">
        <pc:chgData name="Chandiran S" userId="3f14f2f9daf088f0" providerId="LiveId" clId="{CA355C57-E853-4847-84BE-F09C204C816C}" dt="2025-08-31T19:26:15.218" v="706" actId="14100"/>
        <pc:sldMkLst>
          <pc:docMk/>
          <pc:sldMk cId="3072156243" sldId="301"/>
        </pc:sldMkLst>
        <pc:spChg chg="mod">
          <ac:chgData name="Chandiran S" userId="3f14f2f9daf088f0" providerId="LiveId" clId="{CA355C57-E853-4847-84BE-F09C204C816C}" dt="2025-08-31T19:26:15.218" v="706" actId="14100"/>
          <ac:spMkLst>
            <pc:docMk/>
            <pc:sldMk cId="3072156243" sldId="301"/>
            <ac:spMk id="2" creationId="{51E996C3-D9F9-9C8B-241F-AD69559073D5}"/>
          </ac:spMkLst>
        </pc:spChg>
        <pc:spChg chg="del">
          <ac:chgData name="Chandiran S" userId="3f14f2f9daf088f0" providerId="LiveId" clId="{CA355C57-E853-4847-84BE-F09C204C816C}" dt="2025-08-31T19:24:19.822" v="672" actId="931"/>
          <ac:spMkLst>
            <pc:docMk/>
            <pc:sldMk cId="3072156243" sldId="301"/>
            <ac:spMk id="3" creationId="{DFEE15F3-6662-FDCF-A8D1-6C182DBD6722}"/>
          </ac:spMkLst>
        </pc:spChg>
        <pc:picChg chg="add mod">
          <ac:chgData name="Chandiran S" userId="3f14f2f9daf088f0" providerId="LiveId" clId="{CA355C57-E853-4847-84BE-F09C204C816C}" dt="2025-08-31T19:25:00.947" v="691" actId="1076"/>
          <ac:picMkLst>
            <pc:docMk/>
            <pc:sldMk cId="3072156243" sldId="301"/>
            <ac:picMk id="5" creationId="{7CCFDCA4-0A2A-16AD-F7BE-5E511F642B58}"/>
          </ac:picMkLst>
        </pc:picChg>
      </pc:sldChg>
      <pc:sldChg chg="modSp new mod">
        <pc:chgData name="Chandiran S" userId="3f14f2f9daf088f0" providerId="LiveId" clId="{CA355C57-E853-4847-84BE-F09C204C816C}" dt="2025-08-31T19:30:17.146" v="726" actId="20577"/>
        <pc:sldMkLst>
          <pc:docMk/>
          <pc:sldMk cId="1012882607" sldId="302"/>
        </pc:sldMkLst>
        <pc:spChg chg="mod">
          <ac:chgData name="Chandiran S" userId="3f14f2f9daf088f0" providerId="LiveId" clId="{CA355C57-E853-4847-84BE-F09C204C816C}" dt="2025-08-31T19:30:17.146" v="726" actId="20577"/>
          <ac:spMkLst>
            <pc:docMk/>
            <pc:sldMk cId="1012882607" sldId="302"/>
            <ac:spMk id="2" creationId="{4D0FF9CB-7C11-3FFB-5F7D-B7DC3C1DFE90}"/>
          </ac:spMkLst>
        </pc:spChg>
        <pc:spChg chg="mod">
          <ac:chgData name="Chandiran S" userId="3f14f2f9daf088f0" providerId="LiveId" clId="{CA355C57-E853-4847-84BE-F09C204C816C}" dt="2025-08-31T19:29:55.873" v="724" actId="1076"/>
          <ac:spMkLst>
            <pc:docMk/>
            <pc:sldMk cId="1012882607" sldId="302"/>
            <ac:spMk id="3" creationId="{6F81A8D2-A8BF-0382-A0C4-A3F21CC1E22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9/1/2025</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9/1/2025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B303FA8-A3F3-7640-B13D-36C73B3E5587}" type="slidenum">
              <a:rPr lang="en-US" smtClean="0"/>
              <a:t>5</a:t>
            </a:fld>
            <a:endParaRPr lang="en-US" dirty="0"/>
          </a:p>
        </p:txBody>
      </p:sp>
    </p:spTree>
    <p:extLst>
      <p:ext uri="{BB962C8B-B14F-4D97-AF65-F5344CB8AC3E}">
        <p14:creationId xmlns:p14="http://schemas.microsoft.com/office/powerpoint/2010/main" val="4166686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3871818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357793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417232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B303FA8-A3F3-7640-B13D-36C73B3E5587}" type="slidenum">
              <a:rPr lang="en-US" smtClean="0"/>
              <a:t>12</a:t>
            </a:fld>
            <a:endParaRPr lang="en-US" dirty="0"/>
          </a:p>
        </p:txBody>
      </p:sp>
    </p:spTree>
    <p:extLst>
      <p:ext uri="{BB962C8B-B14F-4D97-AF65-F5344CB8AC3E}">
        <p14:creationId xmlns:p14="http://schemas.microsoft.com/office/powerpoint/2010/main" val="497557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9/1/2025</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9/1/2025</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9/1/2025</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9/1/2025</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106225" y="-263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flipH="1">
            <a:off x="11089640" y="5557519"/>
            <a:ext cx="5745480" cy="147737"/>
          </a:xfrm>
        </p:spPr>
        <p:txBody>
          <a:bodyPr>
            <a:normAutofit fontScale="25000" lnSpcReduction="20000"/>
          </a:bodyPr>
          <a:lstStyle/>
          <a:p>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508000" y="1152744"/>
            <a:ext cx="10972800" cy="1831756"/>
          </a:xfrm>
        </p:spPr>
        <p:txBody>
          <a:bodyPr/>
          <a:lstStyle/>
          <a:p>
            <a:r>
              <a:rPr lang="en-US" sz="3200" dirty="0"/>
              <a:t>DIGITAL PORTFOLIO</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E580EF5-E7D4-7AD9-2154-0E81E95ED703}"/>
              </a:ext>
            </a:extLst>
          </p:cNvPr>
          <p:cNvSpPr txBox="1"/>
          <p:nvPr/>
        </p:nvSpPr>
        <p:spPr>
          <a:xfrm>
            <a:off x="688549" y="4227295"/>
            <a:ext cx="8911854" cy="1938992"/>
          </a:xfrm>
          <a:prstGeom prst="rect">
            <a:avLst/>
          </a:prstGeom>
          <a:noFill/>
        </p:spPr>
        <p:txBody>
          <a:bodyPr wrap="square" rtlCol="0">
            <a:spAutoFit/>
          </a:bodyPr>
          <a:lstStyle/>
          <a:p>
            <a:r>
              <a:rPr lang="en-SG" sz="2400" dirty="0">
                <a:solidFill>
                  <a:schemeClr val="bg1"/>
                </a:solidFill>
                <a:latin typeface="Aptos Display" panose="020B0004020202020204" pitchFamily="34" charset="0"/>
              </a:rPr>
              <a:t>NAME:JAYASHTIYA.S</a:t>
            </a:r>
          </a:p>
          <a:p>
            <a:r>
              <a:rPr lang="en-SG" sz="2400" dirty="0">
                <a:solidFill>
                  <a:schemeClr val="bg1"/>
                </a:solidFill>
                <a:latin typeface="Aptos Display" panose="020B0004020202020204" pitchFamily="34" charset="0"/>
              </a:rPr>
              <a:t>REGISTER NO AND NMID : 24131211802522028</a:t>
            </a:r>
          </a:p>
          <a:p>
            <a:r>
              <a:rPr lang="en-SG" sz="2400" dirty="0">
                <a:solidFill>
                  <a:schemeClr val="bg1"/>
                </a:solidFill>
                <a:latin typeface="Aptos Display" panose="020B0004020202020204" pitchFamily="34" charset="0"/>
              </a:rPr>
              <a:t>ASANM121ANM12124214029</a:t>
            </a:r>
          </a:p>
          <a:p>
            <a:r>
              <a:rPr lang="en-SG" sz="2400" dirty="0">
                <a:solidFill>
                  <a:schemeClr val="bg1"/>
                </a:solidFill>
                <a:latin typeface="Aptos Display" panose="020B0004020202020204" pitchFamily="34" charset="0"/>
              </a:rPr>
              <a:t>COLLEGE: COLLEGE/ UNIVERSITY:</a:t>
            </a:r>
          </a:p>
          <a:p>
            <a:r>
              <a:rPr lang="en-SG" sz="2400" dirty="0">
                <a:solidFill>
                  <a:schemeClr val="bg1"/>
                </a:solidFill>
                <a:latin typeface="Aptos Display" panose="020B0004020202020204" pitchFamily="34" charset="0"/>
              </a:rPr>
              <a:t> IMMACULATE COLLEGE FOR WOMEN /ANNAMALAI UNIVERSITY</a:t>
            </a:r>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B0990-5DC5-468F-CB27-54282F409B45}"/>
              </a:ext>
            </a:extLst>
          </p:cNvPr>
          <p:cNvSpPr>
            <a:spLocks noGrp="1"/>
          </p:cNvSpPr>
          <p:nvPr>
            <p:ph type="title"/>
          </p:nvPr>
        </p:nvSpPr>
        <p:spPr/>
        <p:txBody>
          <a:bodyPr/>
          <a:lstStyle/>
          <a:p>
            <a:r>
              <a:rPr lang="en-SG" dirty="0"/>
              <a:t>RESULT AND OUTPUT :</a:t>
            </a:r>
          </a:p>
        </p:txBody>
      </p:sp>
      <p:pic>
        <p:nvPicPr>
          <p:cNvPr id="5" name="Content Placeholder 4" descr="A screenshot of a computer&#10;&#10;AI-generated content may be incorrect.">
            <a:extLst>
              <a:ext uri="{FF2B5EF4-FFF2-40B4-BE49-F238E27FC236}">
                <a16:creationId xmlns:a16="http://schemas.microsoft.com/office/drawing/2014/main" id="{C50474A3-BC60-2490-5E88-B2763148AE6A}"/>
              </a:ext>
            </a:extLst>
          </p:cNvPr>
          <p:cNvPicPr>
            <a:picLocks noGrp="1" noChangeAspect="1"/>
          </p:cNvPicPr>
          <p:nvPr>
            <p:ph sz="quarter" idx="10"/>
          </p:nvPr>
        </p:nvPicPr>
        <p:blipFill>
          <a:blip r:embed="rId3"/>
          <a:stretch>
            <a:fillRect/>
          </a:stretch>
        </p:blipFill>
        <p:spPr>
          <a:xfrm>
            <a:off x="830268" y="914398"/>
            <a:ext cx="10523531" cy="5251691"/>
          </a:xfrm>
        </p:spPr>
      </p:pic>
    </p:spTree>
    <p:extLst>
      <p:ext uri="{BB962C8B-B14F-4D97-AF65-F5344CB8AC3E}">
        <p14:creationId xmlns:p14="http://schemas.microsoft.com/office/powerpoint/2010/main" val="367384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96C3-D9F9-9C8B-241F-AD69559073D5}"/>
              </a:ext>
            </a:extLst>
          </p:cNvPr>
          <p:cNvSpPr>
            <a:spLocks noGrp="1"/>
          </p:cNvSpPr>
          <p:nvPr>
            <p:ph type="title"/>
          </p:nvPr>
        </p:nvSpPr>
        <p:spPr>
          <a:xfrm>
            <a:off x="746312" y="663621"/>
            <a:ext cx="10611453" cy="583800"/>
          </a:xfrm>
        </p:spPr>
        <p:txBody>
          <a:bodyPr/>
          <a:lstStyle/>
          <a:p>
            <a:r>
              <a:rPr lang="en-SG" dirty="0"/>
              <a:t>Result and output </a:t>
            </a:r>
          </a:p>
        </p:txBody>
      </p:sp>
      <p:pic>
        <p:nvPicPr>
          <p:cNvPr id="5" name="Content Placeholder 4" descr="A document with a number of text">
            <a:extLst>
              <a:ext uri="{FF2B5EF4-FFF2-40B4-BE49-F238E27FC236}">
                <a16:creationId xmlns:a16="http://schemas.microsoft.com/office/drawing/2014/main" id="{7CCFDCA4-0A2A-16AD-F7BE-5E511F642B58}"/>
              </a:ext>
            </a:extLst>
          </p:cNvPr>
          <p:cNvPicPr>
            <a:picLocks noGrp="1" noChangeAspect="1"/>
          </p:cNvPicPr>
          <p:nvPr>
            <p:ph sz="quarter" idx="10"/>
          </p:nvPr>
        </p:nvPicPr>
        <p:blipFill>
          <a:blip r:embed="rId3"/>
          <a:stretch>
            <a:fillRect/>
          </a:stretch>
        </p:blipFill>
        <p:spPr>
          <a:xfrm>
            <a:off x="955315" y="1346200"/>
            <a:ext cx="10611454" cy="5051425"/>
          </a:xfrm>
        </p:spPr>
      </p:pic>
    </p:spTree>
    <p:extLst>
      <p:ext uri="{BB962C8B-B14F-4D97-AF65-F5344CB8AC3E}">
        <p14:creationId xmlns:p14="http://schemas.microsoft.com/office/powerpoint/2010/main" val="3072156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F9CB-7C11-3FFB-5F7D-B7DC3C1DFE90}"/>
              </a:ext>
            </a:extLst>
          </p:cNvPr>
          <p:cNvSpPr>
            <a:spLocks noGrp="1"/>
          </p:cNvSpPr>
          <p:nvPr>
            <p:ph type="title"/>
          </p:nvPr>
        </p:nvSpPr>
        <p:spPr>
          <a:xfrm>
            <a:off x="741369" y="743042"/>
            <a:ext cx="10523531" cy="583800"/>
          </a:xfrm>
        </p:spPr>
        <p:txBody>
          <a:bodyPr/>
          <a:lstStyle/>
          <a:p>
            <a:r>
              <a:rPr lang="en-SG" dirty="0"/>
              <a:t>Conclusion :</a:t>
            </a:r>
          </a:p>
        </p:txBody>
      </p:sp>
      <p:sp>
        <p:nvSpPr>
          <p:cNvPr id="3" name="Content Placeholder 2">
            <a:extLst>
              <a:ext uri="{FF2B5EF4-FFF2-40B4-BE49-F238E27FC236}">
                <a16:creationId xmlns:a16="http://schemas.microsoft.com/office/drawing/2014/main" id="{6F81A8D2-A8BF-0382-A0C4-A3F21CC1E22A}"/>
              </a:ext>
            </a:extLst>
          </p:cNvPr>
          <p:cNvSpPr>
            <a:spLocks noGrp="1"/>
          </p:cNvSpPr>
          <p:nvPr>
            <p:ph sz="quarter" idx="10"/>
          </p:nvPr>
        </p:nvSpPr>
        <p:spPr>
          <a:xfrm>
            <a:off x="838206" y="1546224"/>
            <a:ext cx="10531474" cy="4689475"/>
          </a:xfrm>
        </p:spPr>
        <p:txBody>
          <a:bodyPr/>
          <a:lstStyle/>
          <a:p>
            <a:r>
              <a:rPr lang="en-US" sz="2000" dirty="0">
                <a:latin typeface="Times New Roman" panose="02020603050405020304" pitchFamily="18" charset="0"/>
                <a:cs typeface="Times New Roman" panose="02020603050405020304" pitchFamily="18" charset="0"/>
              </a:rPr>
              <a:t>The integrity of any organization’s hiring and workforce management practices hinges on the thoughtful handling of job applications and employee records. A well-structured job application process not only ensures the selection of qualified candidates but also lays the foundation for transparent and equitable hiring decisions. Meanwhile, maintaining accurate and comprehensive employee records is essential for legal compliance, performance tracking, and operational efficiency.</a:t>
            </a:r>
          </a:p>
          <a:p>
            <a:endParaRPr lang="en-SG" dirty="0"/>
          </a:p>
        </p:txBody>
      </p:sp>
    </p:spTree>
    <p:extLst>
      <p:ext uri="{BB962C8B-B14F-4D97-AF65-F5344CB8AC3E}">
        <p14:creationId xmlns:p14="http://schemas.microsoft.com/office/powerpoint/2010/main" val="101288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822960"/>
            <a:ext cx="10523531" cy="4947920"/>
          </a:xfrm>
        </p:spPr>
        <p:txBody>
          <a:bodyPr>
            <a:normAutofit/>
          </a:bodyPr>
          <a:lstStyle/>
          <a:p>
            <a:r>
              <a:rPr lang="en-US" dirty="0"/>
              <a:t>                   </a:t>
            </a:r>
            <a:r>
              <a:rPr lang="en-US" sz="4000" dirty="0"/>
              <a:t>WEB DEVELOPMENT</a:t>
            </a:r>
            <a:br>
              <a:rPr lang="en-US" sz="4000" dirty="0"/>
            </a:br>
            <a:br>
              <a:rPr lang="en-US" sz="4000" dirty="0"/>
            </a:br>
            <a:br>
              <a:rPr lang="en-US" sz="4000" dirty="0"/>
            </a:br>
            <a:r>
              <a:rPr lang="en-US" sz="4000" dirty="0"/>
              <a:t>            FORM CREATION</a:t>
            </a:r>
            <a:br>
              <a:rPr lang="en-US" sz="4000" dirty="0"/>
            </a:br>
            <a:br>
              <a:rPr lang="en-US" sz="4000" dirty="0"/>
            </a:br>
            <a:r>
              <a:rPr lang="en-US" sz="4000" dirty="0"/>
              <a:t> </a:t>
            </a:r>
            <a:br>
              <a:rPr lang="en-US" sz="4000" dirty="0"/>
            </a:br>
            <a:r>
              <a:rPr lang="en-US" sz="4000" dirty="0"/>
              <a:t>            TABLE CREATION </a:t>
            </a:r>
          </a:p>
        </p:txBody>
      </p:sp>
    </p:spTree>
    <p:extLst>
      <p:ext uri="{BB962C8B-B14F-4D97-AF65-F5344CB8AC3E}">
        <p14:creationId xmlns:p14="http://schemas.microsoft.com/office/powerpoint/2010/main" val="203793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6713316" y="-4352"/>
            <a:ext cx="5478684" cy="6862352"/>
          </a:xfrm>
        </p:spPr>
      </p:pic>
      <p:sp>
        <p:nvSpPr>
          <p:cNvPr id="2" name="TextBox 1">
            <a:extLst>
              <a:ext uri="{FF2B5EF4-FFF2-40B4-BE49-F238E27FC236}">
                <a16:creationId xmlns:a16="http://schemas.microsoft.com/office/drawing/2014/main" id="{2C9D7483-44AE-2EBB-44DC-D7E605E03553}"/>
              </a:ext>
            </a:extLst>
          </p:cNvPr>
          <p:cNvSpPr txBox="1"/>
          <p:nvPr/>
        </p:nvSpPr>
        <p:spPr>
          <a:xfrm>
            <a:off x="704770" y="594682"/>
            <a:ext cx="5391230" cy="4832092"/>
          </a:xfrm>
          <a:prstGeom prst="rect">
            <a:avLst/>
          </a:prstGeom>
          <a:noFill/>
        </p:spPr>
        <p:txBody>
          <a:bodyPr wrap="square" rtlCol="0">
            <a:spAutoFit/>
          </a:bodyPr>
          <a:lstStyle/>
          <a:p>
            <a:endParaRPr lang="en-US" sz="2800" dirty="0">
              <a:solidFill>
                <a:schemeClr val="bg1"/>
              </a:solidFill>
              <a:latin typeface="Times New Roman" panose="02020603050405020304" pitchFamily="18" charset="0"/>
              <a:cs typeface="Times New Roman" panose="02020603050405020304" pitchFamily="18" charset="0"/>
            </a:endParaRPr>
          </a:p>
          <a:p>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1.Problem Statement </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2.Project Overview</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3.End Users </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4.Tools and Technologies</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5.Portfolio design and Layout</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6.Features and Functionality</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7.Results and Screenshots</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8.Conclusion </a:t>
            </a: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 9.Github Link</a:t>
            </a:r>
            <a:endParaRPr lang="en-SG" sz="2800" dirty="0">
              <a:solidFill>
                <a:schemeClr val="bg1"/>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240C019-6C87-414B-01B5-F4499CA3479E}"/>
              </a:ext>
            </a:extLst>
          </p:cNvPr>
          <p:cNvSpPr>
            <a:spLocks noGrp="1"/>
          </p:cNvSpPr>
          <p:nvPr>
            <p:ph type="title"/>
          </p:nvPr>
        </p:nvSpPr>
        <p:spPr>
          <a:xfrm>
            <a:off x="704771" y="787081"/>
            <a:ext cx="4984074" cy="451414"/>
          </a:xfrm>
        </p:spPr>
        <p:txBody>
          <a:bodyPr/>
          <a:lstStyle/>
          <a:p>
            <a:r>
              <a:rPr lang="en-SG" sz="2000" dirty="0">
                <a:latin typeface="Times New Roman" panose="02020603050405020304" pitchFamily="18" charset="0"/>
                <a:cs typeface="Times New Roman" panose="02020603050405020304" pitchFamily="18" charset="0"/>
              </a:rPr>
              <a:t>AGENDA</a:t>
            </a:r>
            <a:r>
              <a:rPr lang="en-SG" sz="2000" dirty="0"/>
              <a:t> :</a:t>
            </a:r>
          </a:p>
        </p:txBody>
      </p:sp>
    </p:spTree>
    <p:extLst>
      <p:ext uri="{BB962C8B-B14F-4D97-AF65-F5344CB8AC3E}">
        <p14:creationId xmlns:p14="http://schemas.microsoft.com/office/powerpoint/2010/main" val="328354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152400" y="-51514"/>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262033" y="-965052"/>
            <a:ext cx="12781280" cy="8133542"/>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271709" y="6251354"/>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2386917" y="674408"/>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688984" y="-10302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304800" y="553064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1123648" y="-73528"/>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05E228E-A0A0-BDDE-C4CC-E2E4C5A8EA48}"/>
              </a:ext>
            </a:extLst>
          </p:cNvPr>
          <p:cNvSpPr>
            <a:spLocks noGrp="1"/>
          </p:cNvSpPr>
          <p:nvPr>
            <p:ph type="title"/>
          </p:nvPr>
        </p:nvSpPr>
        <p:spPr>
          <a:xfrm>
            <a:off x="-228047" y="-658612"/>
            <a:ext cx="12713308" cy="7827102"/>
          </a:xfrm>
        </p:spPr>
        <p:txBody>
          <a:bodyPr/>
          <a:lstStyle/>
          <a:p>
            <a:pPr marL="342900" indent="-342900">
              <a:lnSpc>
                <a:spcPct val="10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PROBLEM STATEMENT:</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FOR FORM CREATION:  Design and develop a web-based </a:t>
            </a:r>
            <a:r>
              <a:rPr lang="en-US" dirty="0" err="1">
                <a:latin typeface="Times New Roman" panose="02020603050405020304" pitchFamily="18" charset="0"/>
                <a:cs typeface="Times New Roman" panose="02020603050405020304" pitchFamily="18" charset="0"/>
              </a:rPr>
              <a:t>appilication</a:t>
            </a:r>
            <a:r>
              <a:rPr lang="en-US" dirty="0">
                <a:latin typeface="Times New Roman" panose="02020603050405020304" pitchFamily="18" charset="0"/>
                <a:cs typeface="Times New Roman" panose="02020603050405020304" pitchFamily="18" charset="0"/>
              </a:rPr>
              <a:t> form using HTML, CSS, and JavaScript that collects essential user information and provides real-time validation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FOR TABLE CREATION:  Design and develop a employee records  table using HTML, CSS, and JavaScript that displays and organizes employee information in a clear and interactive manner</a:t>
            </a:r>
            <a:endParaRPr lang="en-S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a:xfrm>
            <a:off x="4836160" y="168721"/>
            <a:ext cx="7000240" cy="637404"/>
          </a:xfrm>
        </p:spPr>
        <p:txBody>
          <a:bodyPr/>
          <a:lstStyle/>
          <a:p>
            <a:r>
              <a:rPr lang="en-US" altLang="ja-JP" dirty="0"/>
              <a:t>PROJECT OVERVIEW</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838201" y="2474615"/>
            <a:ext cx="4585854" cy="3093953"/>
          </a:xfrm>
        </p:spPr>
        <p:txBody>
          <a:bodyPr>
            <a:normAutofit/>
          </a:bodyPr>
          <a:lstStyle/>
          <a:p>
            <a:endParaRPr lang="en-US" dirty="0"/>
          </a:p>
          <a:p>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a:xfrm>
            <a:off x="636608" y="752521"/>
            <a:ext cx="10729187" cy="5299354"/>
          </a:xfrm>
          <a:solidFill>
            <a:schemeClr val="tx1"/>
          </a:solidFill>
          <a:ln>
            <a:solidFill>
              <a:schemeClr val="tx1"/>
            </a:solidFill>
          </a:ln>
        </p:spPr>
        <p:txBody>
          <a:bodyPr>
            <a:noAutofit/>
          </a:bodyPr>
          <a:lstStyle/>
          <a:p>
            <a:pPr algn="ctr"/>
            <a:endParaRPr lang="en-US" sz="1200" dirty="0">
              <a:latin typeface="Agency FB" panose="020B0503020202020204" pitchFamily="34" charset="0"/>
            </a:endParaRPr>
          </a:p>
          <a:p>
            <a:pPr marL="628650" lvl="1" indent="-171450" algn="ctr">
              <a:buFont typeface="Wingdings" panose="05000000000000000000" pitchFamily="2" charset="2"/>
              <a:buChar char="v"/>
            </a:pPr>
            <a:r>
              <a:rPr lang="en-US" sz="1400" dirty="0">
                <a:solidFill>
                  <a:schemeClr val="bg1"/>
                </a:solidFill>
                <a:latin typeface="Times New Roman" panose="02020603050405020304" pitchFamily="18" charset="0"/>
                <a:cs typeface="Times New Roman" panose="02020603050405020304" pitchFamily="18" charset="0"/>
              </a:rPr>
              <a:t>• This project demonstrates the creation of a job </a:t>
            </a:r>
            <a:r>
              <a:rPr lang="en-US" sz="1400" dirty="0" err="1">
                <a:solidFill>
                  <a:schemeClr val="bg1"/>
                </a:solidFill>
                <a:latin typeface="Times New Roman" panose="02020603050405020304" pitchFamily="18" charset="0"/>
                <a:cs typeface="Times New Roman" panose="02020603050405020304" pitchFamily="18" charset="0"/>
              </a:rPr>
              <a:t>appilication</a:t>
            </a:r>
            <a:r>
              <a:rPr lang="en-US" sz="1400" dirty="0">
                <a:solidFill>
                  <a:schemeClr val="bg1"/>
                </a:solidFill>
                <a:latin typeface="Times New Roman" panose="02020603050405020304" pitchFamily="18" charset="0"/>
                <a:cs typeface="Times New Roman" panose="02020603050405020304" pitchFamily="18" charset="0"/>
              </a:rPr>
              <a:t>  Portal using HTML, CSS, and JavaScript. It consists of two main </a:t>
            </a:r>
          </a:p>
          <a:p>
            <a:pPr marL="171450" indent="-171450" algn="ctr">
              <a:buFont typeface="Wingdings" panose="05000000000000000000" pitchFamily="2" charset="2"/>
              <a:buChar char="v"/>
            </a:pPr>
            <a:r>
              <a:rPr lang="en-US" sz="1200" dirty="0">
                <a:solidFill>
                  <a:schemeClr val="bg1"/>
                </a:solidFill>
                <a:latin typeface="Times New Roman" panose="02020603050405020304" pitchFamily="18" charset="0"/>
                <a:cs typeface="Times New Roman" panose="02020603050405020304" pitchFamily="18" charset="0"/>
              </a:rPr>
              <a:t> modules: a </a:t>
            </a:r>
            <a:r>
              <a:rPr lang="en-US" sz="1200" dirty="0" err="1">
                <a:solidFill>
                  <a:schemeClr val="bg1"/>
                </a:solidFill>
                <a:latin typeface="Times New Roman" panose="02020603050405020304" pitchFamily="18" charset="0"/>
                <a:cs typeface="Times New Roman" panose="02020603050405020304" pitchFamily="18" charset="0"/>
              </a:rPr>
              <a:t>appilication</a:t>
            </a:r>
            <a:r>
              <a:rPr lang="en-US" sz="1200" dirty="0">
                <a:solidFill>
                  <a:schemeClr val="bg1"/>
                </a:solidFill>
                <a:latin typeface="Times New Roman" panose="02020603050405020304" pitchFamily="18" charset="0"/>
                <a:cs typeface="Times New Roman" panose="02020603050405020304" pitchFamily="18" charset="0"/>
              </a:rPr>
              <a:t> form and a  job </a:t>
            </a:r>
            <a:r>
              <a:rPr lang="en-US" sz="1200" dirty="0" err="1">
                <a:solidFill>
                  <a:schemeClr val="bg1"/>
                </a:solidFill>
                <a:latin typeface="Times New Roman" panose="02020603050405020304" pitchFamily="18" charset="0"/>
                <a:cs typeface="Times New Roman" panose="02020603050405020304" pitchFamily="18" charset="0"/>
              </a:rPr>
              <a:t>appilicatin</a:t>
            </a:r>
            <a:r>
              <a:rPr lang="en-US" sz="1200" dirty="0">
                <a:solidFill>
                  <a:schemeClr val="bg1"/>
                </a:solidFill>
                <a:latin typeface="Times New Roman" panose="02020603050405020304" pitchFamily="18" charset="0"/>
                <a:cs typeface="Times New Roman" panose="02020603050405020304" pitchFamily="18" charset="0"/>
              </a:rPr>
              <a:t> table. The </a:t>
            </a:r>
            <a:r>
              <a:rPr lang="en-US" sz="1200" dirty="0" err="1">
                <a:solidFill>
                  <a:schemeClr val="bg1"/>
                </a:solidFill>
                <a:latin typeface="Times New Roman" panose="02020603050405020304" pitchFamily="18" charset="0"/>
                <a:cs typeface="Times New Roman" panose="02020603050405020304" pitchFamily="18" charset="0"/>
              </a:rPr>
              <a:t>appilication</a:t>
            </a:r>
            <a:r>
              <a:rPr lang="en-US" sz="1200" dirty="0">
                <a:solidFill>
                  <a:schemeClr val="bg1"/>
                </a:solidFill>
                <a:latin typeface="Times New Roman" panose="02020603050405020304" pitchFamily="18" charset="0"/>
                <a:cs typeface="Times New Roman" panose="02020603050405020304" pitchFamily="18" charset="0"/>
              </a:rPr>
              <a:t>  form collects user details such as name, email, phone, gender, course, and address</a:t>
            </a:r>
          </a:p>
          <a:p>
            <a:pPr marL="171450" indent="-171450" algn="ctr">
              <a:buFont typeface="Wingdings" panose="05000000000000000000" pitchFamily="2" charset="2"/>
              <a:buChar char="v"/>
            </a:pPr>
            <a:r>
              <a:rPr lang="en-US" sz="1200" dirty="0">
                <a:solidFill>
                  <a:schemeClr val="bg1"/>
                </a:solidFill>
                <a:latin typeface="Times New Roman" panose="02020603050405020304" pitchFamily="18" charset="0"/>
                <a:cs typeface="Times New Roman" panose="02020603050405020304" pitchFamily="18" charset="0"/>
              </a:rPr>
              <a:t>. Form fields are validated using JavaScript to ensure correct input (e.g., email format, phone number pattern, required fields).</a:t>
            </a:r>
          </a:p>
          <a:p>
            <a:pPr marL="171450" indent="-171450" algn="ctr">
              <a:buFont typeface="Wingdings" panose="05000000000000000000" pitchFamily="2" charset="2"/>
              <a:buChar char="v"/>
            </a:pPr>
            <a:r>
              <a:rPr lang="en-US" sz="1200" dirty="0">
                <a:solidFill>
                  <a:schemeClr val="bg1"/>
                </a:solidFill>
                <a:latin typeface="Times New Roman" panose="02020603050405020304" pitchFamily="18" charset="0"/>
                <a:cs typeface="Times New Roman" panose="02020603050405020304" pitchFamily="18" charset="0"/>
              </a:rPr>
              <a:t> The form is styled with CSS to provide a clean, user-friendly, and responsive design. The student </a:t>
            </a:r>
            <a:r>
              <a:rPr lang="en-US" sz="1200" dirty="0" err="1">
                <a:solidFill>
                  <a:schemeClr val="bg1"/>
                </a:solidFill>
                <a:latin typeface="Times New Roman" panose="02020603050405020304" pitchFamily="18" charset="0"/>
                <a:cs typeface="Times New Roman" panose="02020603050405020304" pitchFamily="18" charset="0"/>
              </a:rPr>
              <a:t>appilication</a:t>
            </a:r>
            <a:r>
              <a:rPr lang="en-US" sz="1200" dirty="0">
                <a:solidFill>
                  <a:schemeClr val="bg1"/>
                </a:solidFill>
                <a:latin typeface="Times New Roman" panose="02020603050405020304" pitchFamily="18" charset="0"/>
                <a:cs typeface="Times New Roman" panose="02020603050405020304" pitchFamily="18" charset="0"/>
              </a:rPr>
              <a:t> table displays employee information in a structured format with columns for Roll No, Name, Course, Marks, and Grade</a:t>
            </a:r>
          </a:p>
          <a:p>
            <a:pPr marL="171450" indent="-171450" algn="ctr">
              <a:buFont typeface="Wingdings" panose="05000000000000000000" pitchFamily="2" charset="2"/>
              <a:buChar char="v"/>
            </a:pPr>
            <a:r>
              <a:rPr lang="en-US" sz="1200" dirty="0">
                <a:solidFill>
                  <a:schemeClr val="bg1"/>
                </a:solidFill>
                <a:latin typeface="Times New Roman" panose="02020603050405020304" pitchFamily="18" charset="0"/>
                <a:cs typeface="Times New Roman" panose="02020603050405020304" pitchFamily="18" charset="0"/>
              </a:rPr>
              <a:t>. CSS is used to style the table with alternate row colors, hover effects, and responsiveness JavaScript adds interactivity by enabling column sorting and a search feature to filter records.</a:t>
            </a:r>
          </a:p>
          <a:p>
            <a:pPr marL="171450" indent="-171450" algn="ctr">
              <a:buFont typeface="Wingdings" panose="05000000000000000000" pitchFamily="2" charset="2"/>
              <a:buChar char="v"/>
            </a:pPr>
            <a:r>
              <a:rPr lang="en-US" sz="1200" dirty="0">
                <a:solidFill>
                  <a:schemeClr val="bg1"/>
                </a:solidFill>
                <a:latin typeface="Times New Roman" panose="02020603050405020304" pitchFamily="18" charset="0"/>
                <a:cs typeface="Times New Roman" panose="02020603050405020304" pitchFamily="18" charset="0"/>
              </a:rPr>
              <a:t> This makes it easy to organize, find, and manage student details. The project highlights frontend web development skills including layout design, styling, and client-side scripting</a:t>
            </a:r>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p:txBody>
          <a:bodyPr>
            <a:normAutofit/>
          </a:bodyPr>
          <a:lstStyle/>
          <a:p>
            <a:r>
              <a:rPr lang="en-US" dirty="0"/>
              <a:t> </a:t>
            </a:r>
          </a:p>
        </p:txBody>
      </p:sp>
    </p:spTree>
    <p:extLst>
      <p:ext uri="{BB962C8B-B14F-4D97-AF65-F5344CB8AC3E}">
        <p14:creationId xmlns:p14="http://schemas.microsoft.com/office/powerpoint/2010/main" val="2076961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a:xfrm>
            <a:off x="706056" y="785328"/>
            <a:ext cx="10523531" cy="452288"/>
          </a:xfrm>
        </p:spPr>
        <p:txBody>
          <a:bodyPr/>
          <a:lstStyle/>
          <a:p>
            <a:r>
              <a:rPr lang="en-US" dirty="0">
                <a:latin typeface="Times New Roman" panose="02020603050405020304" pitchFamily="18" charset="0"/>
                <a:cs typeface="Times New Roman" panose="02020603050405020304" pitchFamily="18" charset="0"/>
              </a:rPr>
              <a:t>WHO ARE THE END USER </a:t>
            </a:r>
          </a:p>
        </p:txBody>
      </p:sp>
      <p:sp>
        <p:nvSpPr>
          <p:cNvPr id="5" name="Content Placeholder 4">
            <a:extLst>
              <a:ext uri="{FF2B5EF4-FFF2-40B4-BE49-F238E27FC236}">
                <a16:creationId xmlns:a16="http://schemas.microsoft.com/office/drawing/2014/main" id="{49722463-2DBE-9F01-45FD-F74AFBCEAFA0}"/>
              </a:ext>
            </a:extLst>
          </p:cNvPr>
          <p:cNvSpPr>
            <a:spLocks noGrp="1"/>
          </p:cNvSpPr>
          <p:nvPr>
            <p:ph sz="quarter" idx="10"/>
          </p:nvPr>
        </p:nvSpPr>
        <p:spPr>
          <a:xfrm>
            <a:off x="821803" y="1335279"/>
            <a:ext cx="10027533" cy="5105203"/>
          </a:xfrm>
        </p:spPr>
        <p:txBody>
          <a:bodyPr>
            <a:noAutofit/>
          </a:bodyPr>
          <a:lstStyle/>
          <a:p>
            <a:r>
              <a:rPr lang="en-US" sz="1200" dirty="0">
                <a:latin typeface="Times New Roman" panose="02020603050405020304" pitchFamily="18" charset="0"/>
                <a:cs typeface="Times New Roman" panose="02020603050405020304" pitchFamily="18" charset="0"/>
              </a:rPr>
              <a:t>1. For Tech or Software Roles</a:t>
            </a:r>
          </a:p>
          <a:p>
            <a:r>
              <a:rPr lang="en-US" sz="1200" dirty="0">
                <a:latin typeface="Times New Roman" panose="02020603050405020304" pitchFamily="18" charset="0"/>
                <a:cs typeface="Times New Roman" panose="02020603050405020304" pitchFamily="18" charset="0"/>
              </a:rPr>
              <a:t>• 	End users are the people who will ultimately use the software, app, or system you help build or support.</a:t>
            </a:r>
          </a:p>
          <a:p>
            <a:r>
              <a:rPr lang="en-US" sz="1200" dirty="0">
                <a:latin typeface="Times New Roman" panose="02020603050405020304" pitchFamily="18" charset="0"/>
                <a:cs typeface="Times New Roman" panose="02020603050405020304" pitchFamily="18" charset="0"/>
              </a:rPr>
              <a:t>• 	Example: If you're applying for a front-end developer job, your end users might be customers interacting with a website or app.</a:t>
            </a:r>
          </a:p>
          <a:p>
            <a:r>
              <a:rPr lang="en-US" sz="1200" dirty="0">
                <a:latin typeface="Times New Roman" panose="02020603050405020304" pitchFamily="18" charset="0"/>
                <a:cs typeface="Times New Roman" panose="02020603050405020304" pitchFamily="18" charset="0"/>
              </a:rPr>
              <a:t>2. For Customer Service or Support Roles</a:t>
            </a:r>
          </a:p>
          <a:p>
            <a:r>
              <a:rPr lang="en-US" sz="1200" dirty="0">
                <a:latin typeface="Times New Roman" panose="02020603050405020304" pitchFamily="18" charset="0"/>
                <a:cs typeface="Times New Roman" panose="02020603050405020304" pitchFamily="18" charset="0"/>
              </a:rPr>
              <a:t>• 	The end users are typically clients or customers who need help with a product or service.</a:t>
            </a:r>
          </a:p>
          <a:p>
            <a:r>
              <a:rPr lang="en-US" sz="1200" dirty="0">
                <a:latin typeface="Times New Roman" panose="02020603050405020304" pitchFamily="18" charset="0"/>
                <a:cs typeface="Times New Roman" panose="02020603050405020304" pitchFamily="18" charset="0"/>
              </a:rPr>
              <a:t>• 	Example: In an IT support job, the end user could be an employee needing help with their computer or software.</a:t>
            </a:r>
          </a:p>
          <a:p>
            <a:r>
              <a:rPr lang="en-US" sz="1200" dirty="0">
                <a:latin typeface="Times New Roman" panose="02020603050405020304" pitchFamily="18" charset="0"/>
                <a:cs typeface="Times New Roman" panose="02020603050405020304" pitchFamily="18" charset="0"/>
              </a:rPr>
              <a:t>3. For Internal Company Roles</a:t>
            </a:r>
          </a:p>
          <a:p>
            <a:r>
              <a:rPr lang="en-US" sz="1200" dirty="0">
                <a:latin typeface="Times New Roman" panose="02020603050405020304" pitchFamily="18" charset="0"/>
                <a:cs typeface="Times New Roman" panose="02020603050405020304" pitchFamily="18" charset="0"/>
              </a:rPr>
              <a:t>• 	End users might be colleagues or departments within the company who rely on your work.</a:t>
            </a:r>
          </a:p>
          <a:p>
            <a:r>
              <a:rPr lang="en-US" sz="1200" dirty="0">
                <a:latin typeface="Times New Roman" panose="02020603050405020304" pitchFamily="18" charset="0"/>
                <a:cs typeface="Times New Roman" panose="02020603050405020304" pitchFamily="18" charset="0"/>
              </a:rPr>
              <a:t>• 	Example: A data analyst’s end users could be the marketing team using reports to make decisions.1</a:t>
            </a:r>
          </a:p>
        </p:txBody>
      </p:sp>
    </p:spTree>
    <p:extLst>
      <p:ext uri="{BB962C8B-B14F-4D97-AF65-F5344CB8AC3E}">
        <p14:creationId xmlns:p14="http://schemas.microsoft.com/office/powerpoint/2010/main" val="3928365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E28A-E6B1-F311-C2CB-B41B8E4F680D}"/>
              </a:ext>
            </a:extLst>
          </p:cNvPr>
          <p:cNvSpPr>
            <a:spLocks noGrp="1"/>
          </p:cNvSpPr>
          <p:nvPr>
            <p:ph type="title"/>
          </p:nvPr>
        </p:nvSpPr>
        <p:spPr>
          <a:xfrm>
            <a:off x="702947" y="701322"/>
            <a:ext cx="10523531" cy="583800"/>
          </a:xfrm>
        </p:spPr>
        <p:txBody>
          <a:bodyPr/>
          <a:lstStyle/>
          <a:p>
            <a:r>
              <a:rPr lang="en-SG" dirty="0"/>
              <a:t>TOOLS AND TECHNIQUES;</a:t>
            </a:r>
          </a:p>
        </p:txBody>
      </p:sp>
      <p:sp>
        <p:nvSpPr>
          <p:cNvPr id="10" name="Rectangle 1">
            <a:extLst>
              <a:ext uri="{FF2B5EF4-FFF2-40B4-BE49-F238E27FC236}">
                <a16:creationId xmlns:a16="http://schemas.microsoft.com/office/drawing/2014/main" id="{77737974-97C7-9170-1B2A-6BAB96B10E01}"/>
              </a:ext>
            </a:extLst>
          </p:cNvPr>
          <p:cNvSpPr>
            <a:spLocks noChangeArrowheads="1"/>
          </p:cNvSpPr>
          <p:nvPr/>
        </p:nvSpPr>
        <p:spPr bwMode="auto">
          <a:xfrm>
            <a:off x="830269" y="1398957"/>
            <a:ext cx="1095053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TOOLS USED: HTML5– FOR CREATING THE STRUCTURE OF THE FORM AND TABLE. CSS3– FOR STYLING (COLORS, FONTS, BORDERS, HOVER EFFECTS, RESPONSIVENESS). JAVASCRIPT– FOR ADDING VALIDATION TO THE FORM, SORTING, AND SEARCHING IN THE TABLE. TEXT EDITOR / IDE– E.G., VISUAL STUDIO CODE, SUBLIME TEXT, OR NOTEPAD++. WEB BROWSER– E.G., GOOGLE CHROME / MOZILLA FIREFOX FOR TESTING AND EXECUTION. TECHNIQUES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🔹TECHNIQUES APPLIED: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1.Form Creation Techniques •Input fields (text, email, </a:t>
            </a:r>
            <a:r>
              <a:rPr kumimoji="0" lang="en-US" altLang="en-US" sz="1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tel</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date, radio, checkbox, file upload). •Validation using HTML attributes (required, pattern, </a:t>
            </a:r>
            <a:r>
              <a:rPr kumimoji="0" lang="en-US" altLang="en-US" sz="1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minlength</a:t>
            </a: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and JavaScript. •CSS styling for user-friendly interface.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2.Table Creation Techniques •Table structure with </a:t>
            </a:r>
          </a:p>
        </p:txBody>
      </p:sp>
    </p:spTree>
    <p:extLst>
      <p:ext uri="{BB962C8B-B14F-4D97-AF65-F5344CB8AC3E}">
        <p14:creationId xmlns:p14="http://schemas.microsoft.com/office/powerpoint/2010/main" val="3157498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E709-1E0B-61DC-082D-F9385E8517C0}"/>
              </a:ext>
            </a:extLst>
          </p:cNvPr>
          <p:cNvSpPr>
            <a:spLocks noGrp="1"/>
          </p:cNvSpPr>
          <p:nvPr>
            <p:ph type="title"/>
          </p:nvPr>
        </p:nvSpPr>
        <p:spPr>
          <a:xfrm>
            <a:off x="706580" y="587859"/>
            <a:ext cx="10531474" cy="838276"/>
          </a:xfrm>
        </p:spPr>
        <p:txBody>
          <a:bodyPr/>
          <a:lstStyle/>
          <a:p>
            <a:r>
              <a:rPr lang="en-SG" dirty="0"/>
              <a:t>PORTFOLIO DESIGN AND LAOUT </a:t>
            </a:r>
          </a:p>
        </p:txBody>
      </p:sp>
      <p:sp>
        <p:nvSpPr>
          <p:cNvPr id="6" name="Content Placeholder 2">
            <a:extLst>
              <a:ext uri="{FF2B5EF4-FFF2-40B4-BE49-F238E27FC236}">
                <a16:creationId xmlns:a16="http://schemas.microsoft.com/office/drawing/2014/main" id="{FCED2328-2144-6F35-4136-9D10B59EFD64}"/>
              </a:ext>
            </a:extLst>
          </p:cNvPr>
          <p:cNvSpPr>
            <a:spLocks noGrp="1"/>
          </p:cNvSpPr>
          <p:nvPr>
            <p:ph sz="quarter" idx="10"/>
          </p:nvPr>
        </p:nvSpPr>
        <p:spPr>
          <a:xfrm>
            <a:off x="830263" y="1266825"/>
            <a:ext cx="10531474" cy="4495800"/>
          </a:xfrm>
        </p:spPr>
        <p:txBody>
          <a:bodyPr>
            <a:normAutofit fontScale="32500" lnSpcReduction="20000"/>
          </a:bodyPr>
          <a:lstStyle/>
          <a:p>
            <a:pPr lvl="8"/>
            <a:r>
              <a:rPr lang="en-SG" dirty="0"/>
              <a:t> Cover Page– Project Title, Your Name/Roll No, College/Dept, Year.</a:t>
            </a:r>
          </a:p>
          <a:p>
            <a:r>
              <a:rPr lang="en-SG" sz="4000" dirty="0">
                <a:latin typeface="Times New Roman" panose="02020603050405020304" pitchFamily="18" charset="0"/>
                <a:cs typeface="Times New Roman" panose="02020603050405020304" pitchFamily="18" charset="0"/>
              </a:rPr>
              <a:t>Problem Statement &amp; Objectives– Why the project is needed and its goals. </a:t>
            </a:r>
          </a:p>
          <a:p>
            <a:r>
              <a:rPr lang="en-SG" sz="4000" dirty="0">
                <a:latin typeface="Times New Roman" panose="02020603050405020304" pitchFamily="18" charset="0"/>
                <a:cs typeface="Times New Roman" panose="02020603050405020304" pitchFamily="18" charset="0"/>
              </a:rPr>
              <a:t> Index– List of sections with page numbers. Introduction– Brief on forms &amp; tables in web development. </a:t>
            </a:r>
          </a:p>
          <a:p>
            <a:r>
              <a:rPr lang="en-SG" sz="4000" dirty="0">
                <a:latin typeface="Times New Roman" panose="02020603050405020304" pitchFamily="18" charset="0"/>
                <a:cs typeface="Times New Roman" panose="02020603050405020304" pitchFamily="18" charset="0"/>
              </a:rPr>
              <a:t>Tools &amp; Techniques– HTML, CSS, JavaScript, Browser, Editor</a:t>
            </a:r>
          </a:p>
          <a:p>
            <a:r>
              <a:rPr lang="en-SG" sz="4000" dirty="0">
                <a:latin typeface="Times New Roman" panose="02020603050405020304" pitchFamily="18" charset="0"/>
                <a:cs typeface="Times New Roman" panose="02020603050405020304" pitchFamily="18" charset="0"/>
              </a:rPr>
              <a:t>. System Design– Layout diagrams/wireframes of form and table.</a:t>
            </a:r>
          </a:p>
          <a:p>
            <a:r>
              <a:rPr lang="en-SG" sz="4000" dirty="0">
                <a:latin typeface="Times New Roman" panose="02020603050405020304" pitchFamily="18" charset="0"/>
                <a:cs typeface="Times New Roman" panose="02020603050405020304" pitchFamily="18" charset="0"/>
              </a:rPr>
              <a:t> Implementation– Code snippets + screenshots of output. </a:t>
            </a:r>
          </a:p>
          <a:p>
            <a:r>
              <a:rPr lang="en-SG" sz="4000" dirty="0">
                <a:latin typeface="Times New Roman" panose="02020603050405020304" pitchFamily="18" charset="0"/>
                <a:cs typeface="Times New Roman" panose="02020603050405020304" pitchFamily="18" charset="0"/>
              </a:rPr>
              <a:t>Results– Successful form validation &amp; interactive table. </a:t>
            </a:r>
          </a:p>
          <a:p>
            <a:r>
              <a:rPr lang="en-SG" sz="4000" dirty="0">
                <a:latin typeface="Times New Roman" panose="02020603050405020304" pitchFamily="18" charset="0"/>
                <a:cs typeface="Times New Roman" panose="02020603050405020304" pitchFamily="18" charset="0"/>
              </a:rPr>
              <a:t>Conclusion– Key learnings &amp; outcomes.</a:t>
            </a:r>
          </a:p>
          <a:p>
            <a:r>
              <a:rPr lang="en-SG" sz="4000" dirty="0">
                <a:latin typeface="Times New Roman" panose="02020603050405020304" pitchFamily="18" charset="0"/>
                <a:cs typeface="Times New Roman" panose="02020603050405020304" pitchFamily="18" charset="0"/>
              </a:rPr>
              <a:t>Future Scope– Database integration, login, export features.</a:t>
            </a:r>
          </a:p>
          <a:p>
            <a:r>
              <a:rPr lang="en-SG" sz="4000" dirty="0">
                <a:latin typeface="Times New Roman" panose="02020603050405020304" pitchFamily="18" charset="0"/>
                <a:cs typeface="Times New Roman" panose="02020603050405020304" pitchFamily="18" charset="0"/>
              </a:rPr>
              <a:t>References– Books, websites, or tutorials used</a:t>
            </a:r>
          </a:p>
        </p:txBody>
      </p:sp>
    </p:spTree>
    <p:extLst>
      <p:ext uri="{BB962C8B-B14F-4D97-AF65-F5344CB8AC3E}">
        <p14:creationId xmlns:p14="http://schemas.microsoft.com/office/powerpoint/2010/main" val="2618229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2D68-B9CA-5048-C24D-DE72F5DC6592}"/>
              </a:ext>
            </a:extLst>
          </p:cNvPr>
          <p:cNvSpPr>
            <a:spLocks noGrp="1"/>
          </p:cNvSpPr>
          <p:nvPr>
            <p:ph type="title"/>
          </p:nvPr>
        </p:nvSpPr>
        <p:spPr/>
        <p:txBody>
          <a:bodyPr/>
          <a:lstStyle/>
          <a:p>
            <a:r>
              <a:rPr lang="en-SG" dirty="0"/>
              <a:t>FEATURES AND FUNCTIONALITY</a:t>
            </a:r>
          </a:p>
        </p:txBody>
      </p:sp>
      <p:sp>
        <p:nvSpPr>
          <p:cNvPr id="4" name="TextBox 3">
            <a:extLst>
              <a:ext uri="{FF2B5EF4-FFF2-40B4-BE49-F238E27FC236}">
                <a16:creationId xmlns:a16="http://schemas.microsoft.com/office/drawing/2014/main" id="{601B07AF-E702-10A6-BA8F-734D970FA2FB}"/>
              </a:ext>
            </a:extLst>
          </p:cNvPr>
          <p:cNvSpPr txBox="1"/>
          <p:nvPr/>
        </p:nvSpPr>
        <p:spPr>
          <a:xfrm>
            <a:off x="838200" y="266385"/>
            <a:ext cx="11194862" cy="563231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a:p>
            <a:r>
              <a:rPr lang="en-US" dirty="0">
                <a:solidFill>
                  <a:schemeClr val="bg1"/>
                </a:solidFill>
                <a:latin typeface="Times New Roman" panose="02020603050405020304" pitchFamily="18" charset="0"/>
                <a:cs typeface="Times New Roman" panose="02020603050405020304" pitchFamily="18" charset="0"/>
              </a:rPr>
              <a:t>FORM CREATION</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 •User-friendly form with labeled fields (Name, </a:t>
            </a:r>
          </a:p>
          <a:p>
            <a:r>
              <a:rPr lang="en-US" dirty="0">
                <a:solidFill>
                  <a:schemeClr val="bg1"/>
                </a:solidFill>
                <a:latin typeface="Times New Roman" panose="02020603050405020304" pitchFamily="18" charset="0"/>
                <a:cs typeface="Times New Roman" panose="02020603050405020304" pitchFamily="18" charset="0"/>
              </a:rPr>
              <a:t>Email, Phone, DOB, etc.).</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 •Validation using HTML5 and JavaScript </a:t>
            </a:r>
          </a:p>
          <a:p>
            <a:r>
              <a:rPr lang="en-US" dirty="0">
                <a:solidFill>
                  <a:schemeClr val="bg1"/>
                </a:solidFill>
                <a:latin typeface="Times New Roman" panose="02020603050405020304" pitchFamily="18" charset="0"/>
                <a:cs typeface="Times New Roman" panose="02020603050405020304" pitchFamily="18" charset="0"/>
              </a:rPr>
              <a:t>(required fields, email format, number limits).</a:t>
            </a:r>
          </a:p>
          <a:p>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 TABLE CREATION</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 Structured data display using rows and </a:t>
            </a:r>
          </a:p>
          <a:p>
            <a:r>
              <a:rPr lang="en-US" dirty="0">
                <a:solidFill>
                  <a:schemeClr val="bg1"/>
                </a:solidFill>
                <a:latin typeface="Times New Roman" panose="02020603050405020304" pitchFamily="18" charset="0"/>
                <a:cs typeface="Times New Roman" panose="02020603050405020304" pitchFamily="18" charset="0"/>
              </a:rPr>
              <a:t>columns.</a:t>
            </a:r>
          </a:p>
          <a:p>
            <a:r>
              <a:rPr lang="en-US" dirty="0">
                <a:solidFill>
                  <a:schemeClr val="bg1"/>
                </a:solidFill>
                <a:latin typeface="Times New Roman" panose="02020603050405020304" pitchFamily="18" charset="0"/>
                <a:cs typeface="Times New Roman" panose="02020603050405020304" pitchFamily="18" charset="0"/>
              </a:rPr>
              <a:t> Styled layout with CSS (borders, alternating </a:t>
            </a:r>
          </a:p>
          <a:p>
            <a:r>
              <a:rPr lang="en-US" dirty="0">
                <a:solidFill>
                  <a:schemeClr val="bg1"/>
                </a:solidFill>
                <a:latin typeface="Times New Roman" panose="02020603050405020304" pitchFamily="18" charset="0"/>
                <a:cs typeface="Times New Roman" panose="02020603050405020304" pitchFamily="18" charset="0"/>
              </a:rPr>
              <a:t>row colors, hover effects).</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solidFill>
                  <a:schemeClr val="bg1"/>
                </a:solidFill>
                <a:latin typeface="Times New Roman" panose="02020603050405020304" pitchFamily="18" charset="0"/>
                <a:cs typeface="Times New Roman" panose="02020603050405020304" pitchFamily="18" charset="0"/>
              </a:rPr>
              <a:t> Dynamic update (new entries can be added </a:t>
            </a:r>
          </a:p>
          <a:p>
            <a:r>
              <a:rPr lang="en-US" dirty="0">
                <a:solidFill>
                  <a:schemeClr val="bg1"/>
                </a:solidFill>
                <a:latin typeface="Times New Roman" panose="02020603050405020304" pitchFamily="18" charset="0"/>
                <a:cs typeface="Times New Roman" panose="02020603050405020304" pitchFamily="18" charset="0"/>
              </a:rPr>
              <a:t>from form into table).</a:t>
            </a: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9947163"/>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141</TotalTime>
  <Words>961</Words>
  <Application>Microsoft Office PowerPoint</Application>
  <PresentationFormat>Widescreen</PresentationFormat>
  <Paragraphs>90</Paragraphs>
  <Slides>12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Meiryo UI</vt:lpstr>
      <vt:lpstr>MingLiU</vt:lpstr>
      <vt:lpstr>Agency FB</vt:lpstr>
      <vt:lpstr>Aptos Display</vt:lpstr>
      <vt:lpstr>Arial</vt:lpstr>
      <vt:lpstr>Calibri</vt:lpstr>
      <vt:lpstr>Times New Roman</vt:lpstr>
      <vt:lpstr>Wingdings</vt:lpstr>
      <vt:lpstr>Bold Tech</vt:lpstr>
      <vt:lpstr>DIGITAL PORTFOLIO</vt:lpstr>
      <vt:lpstr>                   WEB DEVELOPMENT               FORM CREATION                TABLE CREATION </vt:lpstr>
      <vt:lpstr>AGENDA :</vt:lpstr>
      <vt:lpstr>PROBLEM STATEMENT:      FOR FORM CREATION:  Design and develop a web-based appilication form using HTML, CSS, and JavaScript that collects essential user information and provides real-time validation              FOR TABLE CREATION:  Design and develop a employee records  table using HTML, CSS, and JavaScript that displays and organizes employee information in a clear and interactive manner</vt:lpstr>
      <vt:lpstr>PROJECT OVERVIEW</vt:lpstr>
      <vt:lpstr>WHO ARE THE END USER </vt:lpstr>
      <vt:lpstr>TOOLS AND TECHNIQUES;</vt:lpstr>
      <vt:lpstr>PORTFOLIO DESIGN AND LAOUT </vt:lpstr>
      <vt:lpstr>FEATURES AND FUNCTIONALITY</vt:lpstr>
      <vt:lpstr>RESULT AND OUTPUT :</vt:lpstr>
      <vt:lpstr>Result and output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Chandiran S</dc:creator>
  <cp:lastModifiedBy>Chandiran S</cp:lastModifiedBy>
  <cp:revision>1</cp:revision>
  <dcterms:created xsi:type="dcterms:W3CDTF">2025-08-31T17:05:12Z</dcterms:created>
  <dcterms:modified xsi:type="dcterms:W3CDTF">2025-08-31T19:34:12Z</dcterms:modified>
</cp:coreProperties>
</file>